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98" r:id="rId2"/>
    <p:sldId id="293" r:id="rId3"/>
    <p:sldId id="300" r:id="rId4"/>
    <p:sldId id="301" r:id="rId5"/>
    <p:sldId id="303" r:id="rId6"/>
    <p:sldId id="302" r:id="rId7"/>
  </p:sldIdLst>
  <p:sldSz cx="9144000" cy="6858000" type="screen4x3"/>
  <p:notesSz cx="6858000" cy="9144000"/>
  <p:defaultTextStyle>
    <a:defPPr>
      <a:defRPr lang="en-US"/>
    </a:defPPr>
    <a:lvl1pPr marL="0" algn="l" defTabSz="4569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957" algn="l" defTabSz="4569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915" algn="l" defTabSz="4569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0873" algn="l" defTabSz="4569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7831" algn="l" defTabSz="4569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4788" algn="l" defTabSz="4569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1746" algn="l" defTabSz="4569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8702" algn="l" defTabSz="4569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5662" algn="l" defTabSz="45695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5930"/>
    <a:srgbClr val="C4F753"/>
    <a:srgbClr val="FFB3B5"/>
    <a:srgbClr val="F31162"/>
    <a:srgbClr val="CCCA9F"/>
    <a:srgbClr val="B2B3B6"/>
    <a:srgbClr val="C8CA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44" autoAdjust="0"/>
    <p:restoredTop sz="98188" autoAdjust="0"/>
  </p:normalViewPr>
  <p:slideViewPr>
    <p:cSldViewPr snapToGrid="0" snapToObjects="1">
      <p:cViewPr>
        <p:scale>
          <a:sx n="81" d="100"/>
          <a:sy n="81" d="100"/>
        </p:scale>
        <p:origin x="-972" y="19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1" d="100"/>
        <a:sy n="20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4FF3A9-AF70-744E-8DAE-71A90BD19189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EA484-A15B-FC42-8404-F3ED946F1C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944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69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957" algn="l" defTabSz="4569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915" algn="l" defTabSz="4569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873" algn="l" defTabSz="4569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831" algn="l" defTabSz="4569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788" algn="l" defTabSz="4569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746" algn="l" defTabSz="4569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702" algn="l" defTabSz="4569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662" algn="l" defTabSz="456957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560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25603" name="Footer Placeholder 3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cs typeface="Arial" charset="0"/>
              </a:rPr>
              <a:t>©2014, Mobilewalla, Inc.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2971576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23555" name="Footer Placeholder 3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cs typeface="Arial" charset="0"/>
              </a:rPr>
              <a:t>©2014, Mobilewalla, Inc.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440590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23555" name="Footer Placeholder 3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cs typeface="Arial" charset="0"/>
              </a:rPr>
              <a:t>©2014, Mobilewalla, Inc.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440590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23555" name="Footer Placeholder 3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cs typeface="Arial" charset="0"/>
              </a:rPr>
              <a:t>©2014, Mobilewalla, Inc.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4405905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23555" name="Footer Placeholder 3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cs typeface="Arial" charset="0"/>
              </a:rPr>
              <a:t>©2014, Mobilewalla, Inc.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440590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371600" y="1143000"/>
            <a:ext cx="41148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55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23555" name="Footer Placeholder 3"/>
          <p:cNvSpPr>
            <a:spLocks noGrp="1"/>
          </p:cNvSpPr>
          <p:nvPr>
            <p:ph type="ftr" sz="quarter" idx="4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cs typeface="Arial" charset="0"/>
              </a:rPr>
              <a:t>©2014, Mobilewalla, Inc. Proprietary and Confidential</a:t>
            </a:r>
          </a:p>
        </p:txBody>
      </p:sp>
    </p:spTree>
    <p:extLst>
      <p:ext uri="{BB962C8B-B14F-4D97-AF65-F5344CB8AC3E}">
        <p14:creationId xmlns:p14="http://schemas.microsoft.com/office/powerpoint/2010/main" val="440590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7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7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4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1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0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35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6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99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17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733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564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9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9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496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3650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5" y="4406949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5" y="2906722"/>
            <a:ext cx="7772400" cy="1500187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718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43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155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0873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3591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631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39902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1747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440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0375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6" y="1535117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718" indent="0">
              <a:buNone/>
              <a:defRPr sz="1500" b="1"/>
            </a:lvl2pPr>
            <a:lvl3pPr marL="685436" indent="0">
              <a:buNone/>
              <a:defRPr sz="1350" b="1"/>
            </a:lvl3pPr>
            <a:lvl4pPr marL="1028155" indent="0">
              <a:buNone/>
              <a:defRPr sz="1200" b="1"/>
            </a:lvl4pPr>
            <a:lvl5pPr marL="1370873" indent="0">
              <a:buNone/>
              <a:defRPr sz="1200" b="1"/>
            </a:lvl5pPr>
            <a:lvl6pPr marL="1713591" indent="0">
              <a:buNone/>
              <a:defRPr sz="1200" b="1"/>
            </a:lvl6pPr>
            <a:lvl7pPr marL="2056310" indent="0">
              <a:buNone/>
              <a:defRPr sz="1200" b="1"/>
            </a:lvl7pPr>
            <a:lvl8pPr marL="2399027" indent="0">
              <a:buNone/>
              <a:defRPr sz="1200" b="1"/>
            </a:lvl8pPr>
            <a:lvl9pPr marL="2741747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6" y="2174879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52" y="1535117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718" indent="0">
              <a:buNone/>
              <a:defRPr sz="1500" b="1"/>
            </a:lvl2pPr>
            <a:lvl3pPr marL="685436" indent="0">
              <a:buNone/>
              <a:defRPr sz="1350" b="1"/>
            </a:lvl3pPr>
            <a:lvl4pPr marL="1028155" indent="0">
              <a:buNone/>
              <a:defRPr sz="1200" b="1"/>
            </a:lvl4pPr>
            <a:lvl5pPr marL="1370873" indent="0">
              <a:buNone/>
              <a:defRPr sz="1200" b="1"/>
            </a:lvl5pPr>
            <a:lvl6pPr marL="1713591" indent="0">
              <a:buNone/>
              <a:defRPr sz="1200" b="1"/>
            </a:lvl6pPr>
            <a:lvl7pPr marL="2056310" indent="0">
              <a:buNone/>
              <a:defRPr sz="1200" b="1"/>
            </a:lvl7pPr>
            <a:lvl8pPr marL="2399027" indent="0">
              <a:buNone/>
              <a:defRPr sz="1200" b="1"/>
            </a:lvl8pPr>
            <a:lvl9pPr marL="2741747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52" y="2174879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19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244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959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10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13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718" indent="0">
              <a:buNone/>
              <a:defRPr sz="900"/>
            </a:lvl2pPr>
            <a:lvl3pPr marL="685436" indent="0">
              <a:buNone/>
              <a:defRPr sz="750"/>
            </a:lvl3pPr>
            <a:lvl4pPr marL="1028155" indent="0">
              <a:buNone/>
              <a:defRPr sz="675"/>
            </a:lvl4pPr>
            <a:lvl5pPr marL="1370873" indent="0">
              <a:buNone/>
              <a:defRPr sz="675"/>
            </a:lvl5pPr>
            <a:lvl6pPr marL="1713591" indent="0">
              <a:buNone/>
              <a:defRPr sz="675"/>
            </a:lvl6pPr>
            <a:lvl7pPr marL="2056310" indent="0">
              <a:buNone/>
              <a:defRPr sz="675"/>
            </a:lvl7pPr>
            <a:lvl8pPr marL="2399027" indent="0">
              <a:buNone/>
              <a:defRPr sz="675"/>
            </a:lvl8pPr>
            <a:lvl9pPr marL="2741747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54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4"/>
            <a:ext cx="5486400" cy="5667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718" indent="0">
              <a:buNone/>
              <a:defRPr sz="2100"/>
            </a:lvl2pPr>
            <a:lvl3pPr marL="685436" indent="0">
              <a:buNone/>
              <a:defRPr sz="1800"/>
            </a:lvl3pPr>
            <a:lvl4pPr marL="1028155" indent="0">
              <a:buNone/>
              <a:defRPr sz="1500"/>
            </a:lvl4pPr>
            <a:lvl5pPr marL="1370873" indent="0">
              <a:buNone/>
              <a:defRPr sz="1500"/>
            </a:lvl5pPr>
            <a:lvl6pPr marL="1713591" indent="0">
              <a:buNone/>
              <a:defRPr sz="1500"/>
            </a:lvl6pPr>
            <a:lvl7pPr marL="2056310" indent="0">
              <a:buNone/>
              <a:defRPr sz="1500"/>
            </a:lvl7pPr>
            <a:lvl8pPr marL="2399027" indent="0">
              <a:buNone/>
              <a:defRPr sz="1500"/>
            </a:lvl8pPr>
            <a:lvl9pPr marL="2741747" indent="0">
              <a:buNone/>
              <a:defRPr sz="15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2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718" indent="0">
              <a:buNone/>
              <a:defRPr sz="900"/>
            </a:lvl2pPr>
            <a:lvl3pPr marL="685436" indent="0">
              <a:buNone/>
              <a:defRPr sz="750"/>
            </a:lvl3pPr>
            <a:lvl4pPr marL="1028155" indent="0">
              <a:buNone/>
              <a:defRPr sz="675"/>
            </a:lvl4pPr>
            <a:lvl5pPr marL="1370873" indent="0">
              <a:buNone/>
              <a:defRPr sz="675"/>
            </a:lvl5pPr>
            <a:lvl6pPr marL="1713591" indent="0">
              <a:buNone/>
              <a:defRPr sz="675"/>
            </a:lvl6pPr>
            <a:lvl7pPr marL="2056310" indent="0">
              <a:buNone/>
              <a:defRPr sz="675"/>
            </a:lvl7pPr>
            <a:lvl8pPr marL="2399027" indent="0">
              <a:buNone/>
              <a:defRPr sz="675"/>
            </a:lvl8pPr>
            <a:lvl9pPr marL="2741747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13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392" tIns="45696" rIns="91392" bIns="4569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392" tIns="45696" rIns="91392" bIns="4569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5" y="6356402"/>
            <a:ext cx="2133600" cy="365125"/>
          </a:xfrm>
          <a:prstGeom prst="rect">
            <a:avLst/>
          </a:prstGeom>
        </p:spPr>
        <p:txBody>
          <a:bodyPr vert="horz" lIns="91392" tIns="45696" rIns="91392" bIns="45696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9C18C9-07AB-D347-AD9D-CDD3215AE295}" type="datetimeFigureOut">
              <a:rPr lang="en-US" smtClean="0"/>
              <a:pPr/>
              <a:t>4/24/2017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402"/>
            <a:ext cx="2895600" cy="365125"/>
          </a:xfrm>
          <a:prstGeom prst="rect">
            <a:avLst/>
          </a:prstGeom>
        </p:spPr>
        <p:txBody>
          <a:bodyPr vert="horz" lIns="91392" tIns="45696" rIns="91392" bIns="45696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402"/>
            <a:ext cx="2133600" cy="365125"/>
          </a:xfrm>
          <a:prstGeom prst="rect">
            <a:avLst/>
          </a:prstGeom>
        </p:spPr>
        <p:txBody>
          <a:bodyPr vert="horz" lIns="91392" tIns="45696" rIns="91392" bIns="45696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797001-B32C-0940-924E-FB20ED29E1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902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718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040" indent="-257040" algn="l" defTabSz="342718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6916" indent="-214199" algn="l" defTabSz="342718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6796" indent="-171359" algn="l" defTabSz="342718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99514" indent="-171359" algn="l" defTabSz="342718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2233" indent="-171359" algn="l" defTabSz="342718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4950" indent="-171359" algn="l" defTabSz="342718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7669" indent="-171359" algn="l" defTabSz="342718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0387" indent="-171359" algn="l" defTabSz="342718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3103" indent="-171359" algn="l" defTabSz="342718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7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718" algn="l" defTabSz="3427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436" algn="l" defTabSz="3427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155" algn="l" defTabSz="3427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0873" algn="l" defTabSz="3427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3591" algn="l" defTabSz="3427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6310" algn="l" defTabSz="3427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027" algn="l" defTabSz="3427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1747" algn="l" defTabSz="342718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9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/>
          <p:cNvSpPr txBox="1"/>
          <p:nvPr/>
        </p:nvSpPr>
        <p:spPr>
          <a:xfrm>
            <a:off x="6563028" y="6431971"/>
            <a:ext cx="24240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201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Mob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ileAds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Proprietary and Confidential.</a:t>
            </a:r>
            <a:endParaRPr lang="en-SG" sz="800" dirty="0">
              <a:solidFill>
                <a:srgbClr val="5A5B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288348" y="6303326"/>
            <a:ext cx="8575097" cy="0"/>
          </a:xfrm>
          <a:prstGeom prst="line">
            <a:avLst/>
          </a:prstGeom>
          <a:ln w="6350">
            <a:solidFill>
              <a:srgbClr val="B2AF8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308731" y="1655381"/>
            <a:ext cx="631945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4000" dirty="0" smtClean="0">
                <a:solidFill>
                  <a:srgbClr val="F05930"/>
                </a:solidFill>
                <a:latin typeface="+mj-lt"/>
                <a:cs typeface="Arial" panose="020B0604020202020204" pitchFamily="34" charset="0"/>
              </a:rPr>
              <a:t>Carlsberg English </a:t>
            </a:r>
            <a:r>
              <a:rPr lang="id-ID" sz="4000" dirty="0" smtClean="0">
                <a:solidFill>
                  <a:srgbClr val="F05930"/>
                </a:solidFill>
                <a:latin typeface="+mj-lt"/>
                <a:cs typeface="Arial" panose="020B0604020202020204" pitchFamily="34" charset="0"/>
              </a:rPr>
              <a:t>Concept</a:t>
            </a:r>
          </a:p>
          <a:p>
            <a:r>
              <a:rPr lang="id-ID" sz="4000" dirty="0" smtClean="0">
                <a:solidFill>
                  <a:srgbClr val="F05930"/>
                </a:solidFill>
                <a:latin typeface="+mj-lt"/>
                <a:cs typeface="Arial" panose="020B0604020202020204" pitchFamily="34" charset="0"/>
              </a:rPr>
              <a:t>- Mobile Version</a:t>
            </a:r>
            <a:endParaRPr lang="en-SG" sz="4000" dirty="0">
              <a:solidFill>
                <a:srgbClr val="F05930"/>
              </a:solidFill>
              <a:latin typeface="+mj-lt"/>
              <a:cs typeface="Arial" panose="020B0604020202020204" pitchFamily="34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2402047" y="3184085"/>
            <a:ext cx="5812569" cy="0"/>
          </a:xfrm>
          <a:prstGeom prst="line">
            <a:avLst/>
          </a:prstGeom>
          <a:ln w="6350">
            <a:solidFill>
              <a:srgbClr val="C8CACC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48" y="6369206"/>
            <a:ext cx="933127" cy="27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216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288348" y="6303326"/>
            <a:ext cx="8575097" cy="0"/>
          </a:xfrm>
          <a:prstGeom prst="line">
            <a:avLst/>
          </a:prstGeom>
          <a:ln w="6350">
            <a:solidFill>
              <a:srgbClr val="B2AF8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6001" y="10391"/>
            <a:ext cx="7214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dirty="0" smtClean="0">
                <a:solidFill>
                  <a:srgbClr val="F05930"/>
                </a:solidFill>
                <a:cs typeface="Arial" panose="020B0604020202020204" pitchFamily="34" charset="0"/>
              </a:rPr>
              <a:t>Carlsberg English Concept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288348" y="472056"/>
            <a:ext cx="8575097" cy="0"/>
          </a:xfrm>
          <a:prstGeom prst="line">
            <a:avLst/>
          </a:prstGeom>
          <a:ln w="6350">
            <a:solidFill>
              <a:srgbClr val="B2AF8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563028" y="6431971"/>
            <a:ext cx="24240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201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Mob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ileAds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Proprietary and Confidential.</a:t>
            </a:r>
            <a:endParaRPr lang="en-SG" sz="800" dirty="0">
              <a:solidFill>
                <a:srgbClr val="5A5B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48" y="6369206"/>
            <a:ext cx="933127" cy="27506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150" y="2602404"/>
            <a:ext cx="539261" cy="53926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283" y="2555392"/>
            <a:ext cx="539261" cy="53926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288348" y="5116220"/>
            <a:ext cx="80819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600" dirty="0" smtClean="0">
                <a:cs typeface="Arial Narrow"/>
              </a:rPr>
              <a:t>Interstitial 320x480 appears. There is bottle and logo image. Glass and nozzle image will slowly appear.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60" y="662117"/>
            <a:ext cx="2472955" cy="445410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7051" y="662117"/>
            <a:ext cx="2472955" cy="44541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544" y="662117"/>
            <a:ext cx="2472956" cy="445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172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288348" y="6303326"/>
            <a:ext cx="8575097" cy="0"/>
          </a:xfrm>
          <a:prstGeom prst="line">
            <a:avLst/>
          </a:prstGeom>
          <a:ln w="6350">
            <a:solidFill>
              <a:srgbClr val="B2AF8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6001" y="10391"/>
            <a:ext cx="7214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dirty="0">
                <a:solidFill>
                  <a:srgbClr val="F05930"/>
                </a:solidFill>
                <a:cs typeface="Arial" panose="020B0604020202020204" pitchFamily="34" charset="0"/>
              </a:rPr>
              <a:t>Carlsberg English Concept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288348" y="472056"/>
            <a:ext cx="8575097" cy="0"/>
          </a:xfrm>
          <a:prstGeom prst="line">
            <a:avLst/>
          </a:prstGeom>
          <a:ln w="6350">
            <a:solidFill>
              <a:srgbClr val="B2AF8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563028" y="6431971"/>
            <a:ext cx="24240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201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Mob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ileAds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Proprietary and Confidential.</a:t>
            </a:r>
            <a:endParaRPr lang="en-SG" sz="800" dirty="0">
              <a:solidFill>
                <a:srgbClr val="5A5B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48" y="6369206"/>
            <a:ext cx="933127" cy="27506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150" y="2602404"/>
            <a:ext cx="539261" cy="53926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283" y="2555392"/>
            <a:ext cx="539261" cy="53926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288348" y="5116220"/>
            <a:ext cx="80819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600" dirty="0" smtClean="0">
                <a:cs typeface="Arial Narrow"/>
              </a:rPr>
              <a:t>Then CTA icon will appear. It’s an animated </a:t>
            </a:r>
            <a:r>
              <a:rPr lang="id-ID" sz="1600" dirty="0" smtClean="0">
                <a:cs typeface="Arial Narrow"/>
              </a:rPr>
              <a:t>icon flowing up and down, </a:t>
            </a:r>
            <a:r>
              <a:rPr lang="id-ID" sz="1600" dirty="0" smtClean="0">
                <a:cs typeface="Arial Narrow"/>
              </a:rPr>
              <a:t>showing “Swipe Down” gesture.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50" y="618829"/>
            <a:ext cx="2493737" cy="44915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980" y="624665"/>
            <a:ext cx="2493749" cy="4491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206" y="570741"/>
            <a:ext cx="2520437" cy="453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22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768" y="661997"/>
            <a:ext cx="2473022" cy="44542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985" y="661997"/>
            <a:ext cx="2473022" cy="4454224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288348" y="6303326"/>
            <a:ext cx="8575097" cy="0"/>
          </a:xfrm>
          <a:prstGeom prst="line">
            <a:avLst/>
          </a:prstGeom>
          <a:ln w="6350">
            <a:solidFill>
              <a:srgbClr val="B2AF8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6001" y="10391"/>
            <a:ext cx="7214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dirty="0">
                <a:solidFill>
                  <a:srgbClr val="F05930"/>
                </a:solidFill>
                <a:cs typeface="Arial" panose="020B0604020202020204" pitchFamily="34" charset="0"/>
              </a:rPr>
              <a:t>Carlsberg English Concept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288348" y="472056"/>
            <a:ext cx="8575097" cy="0"/>
          </a:xfrm>
          <a:prstGeom prst="line">
            <a:avLst/>
          </a:prstGeom>
          <a:ln w="6350">
            <a:solidFill>
              <a:srgbClr val="B2AF8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563028" y="6431971"/>
            <a:ext cx="24240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201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Mob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ileAds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Proprietary and Confidential.</a:t>
            </a:r>
            <a:endParaRPr lang="en-SG" sz="800" dirty="0">
              <a:solidFill>
                <a:srgbClr val="5A5B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48" y="6369206"/>
            <a:ext cx="933127" cy="27506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150" y="2602404"/>
            <a:ext cx="539261" cy="53926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283" y="2555392"/>
            <a:ext cx="539261" cy="53926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288348" y="5116220"/>
            <a:ext cx="80819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600" dirty="0" smtClean="0">
                <a:cs typeface="Arial Narrow"/>
              </a:rPr>
              <a:t>User will swipe the screen down to pull down the beer tap, beer is start to be poured. User can hear the sound of the beer pouring. 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3357">
            <a:off x="99773" y="1615750"/>
            <a:ext cx="1158517" cy="2231217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3357">
            <a:off x="2901831" y="1864070"/>
            <a:ext cx="1158517" cy="223121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544" y="661997"/>
            <a:ext cx="2473022" cy="445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47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288348" y="6303326"/>
            <a:ext cx="8575097" cy="0"/>
          </a:xfrm>
          <a:prstGeom prst="line">
            <a:avLst/>
          </a:prstGeom>
          <a:ln w="6350">
            <a:solidFill>
              <a:srgbClr val="B2AF8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6001" y="10391"/>
            <a:ext cx="7214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dirty="0">
                <a:solidFill>
                  <a:srgbClr val="F05930"/>
                </a:solidFill>
                <a:cs typeface="Arial" panose="020B0604020202020204" pitchFamily="34" charset="0"/>
              </a:rPr>
              <a:t>Carlsberg English Concept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288348" y="472056"/>
            <a:ext cx="8575097" cy="0"/>
          </a:xfrm>
          <a:prstGeom prst="line">
            <a:avLst/>
          </a:prstGeom>
          <a:ln w="6350">
            <a:solidFill>
              <a:srgbClr val="B2AF8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563028" y="6431971"/>
            <a:ext cx="24240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201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Mob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ileAds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Proprietary and Confidential.</a:t>
            </a:r>
            <a:endParaRPr lang="en-SG" sz="800" dirty="0">
              <a:solidFill>
                <a:srgbClr val="5A5B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48" y="6369206"/>
            <a:ext cx="933127" cy="27506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150" y="2602404"/>
            <a:ext cx="539261" cy="53926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283" y="2555392"/>
            <a:ext cx="539261" cy="53926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288348" y="5116220"/>
            <a:ext cx="80819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600" dirty="0">
                <a:cs typeface="Arial Narrow"/>
              </a:rPr>
              <a:t>After the glass is full,  it start to stop pouring. </a:t>
            </a:r>
            <a:r>
              <a:rPr lang="id-ID" sz="1600" dirty="0" smtClean="0">
                <a:cs typeface="Arial Narrow"/>
              </a:rPr>
              <a:t>Last screen will appear moving from the bottom to top.</a:t>
            </a:r>
            <a:endParaRPr lang="id-ID" sz="1600" dirty="0">
              <a:cs typeface="Arial Narrow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313" y="661997"/>
            <a:ext cx="2473022" cy="445422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01" y="661997"/>
            <a:ext cx="2473022" cy="44542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516" y="638431"/>
            <a:ext cx="2486106" cy="447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530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876" y="679011"/>
            <a:ext cx="2473022" cy="4454223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288348" y="6303326"/>
            <a:ext cx="8575097" cy="0"/>
          </a:xfrm>
          <a:prstGeom prst="line">
            <a:avLst/>
          </a:prstGeom>
          <a:ln w="6350">
            <a:solidFill>
              <a:srgbClr val="B2AF8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6001" y="10391"/>
            <a:ext cx="7214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dirty="0">
                <a:solidFill>
                  <a:srgbClr val="F05930"/>
                </a:solidFill>
                <a:cs typeface="Arial" panose="020B0604020202020204" pitchFamily="34" charset="0"/>
              </a:rPr>
              <a:t>Carlsberg English Concept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288348" y="472056"/>
            <a:ext cx="8575097" cy="0"/>
          </a:xfrm>
          <a:prstGeom prst="line">
            <a:avLst/>
          </a:prstGeom>
          <a:ln w="6350">
            <a:solidFill>
              <a:srgbClr val="B2AF8B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563028" y="6431971"/>
            <a:ext cx="242406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201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Mob</a:t>
            </a:r>
            <a:r>
              <a:rPr lang="id-ID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ileAds</a:t>
            </a:r>
            <a:r>
              <a:rPr lang="en-SG" sz="800" dirty="0" smtClean="0">
                <a:solidFill>
                  <a:srgbClr val="5A5B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Proprietary and Confidential.</a:t>
            </a:r>
            <a:endParaRPr lang="en-SG" sz="800" dirty="0">
              <a:solidFill>
                <a:srgbClr val="5A5B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348" y="6369206"/>
            <a:ext cx="933127" cy="27506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150" y="2602404"/>
            <a:ext cx="539261" cy="53926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283" y="2555392"/>
            <a:ext cx="539261" cy="539261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288348" y="5116220"/>
            <a:ext cx="80819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1600" dirty="0" smtClean="0">
                <a:cs typeface="Arial Narrow"/>
              </a:rPr>
              <a:t>Tap on the CTA button will direct user to the landing page.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7544" y="679011"/>
            <a:ext cx="2463575" cy="4437207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73357">
            <a:off x="3356968" y="2192315"/>
            <a:ext cx="1158517" cy="2231217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58" y="678875"/>
            <a:ext cx="2473022" cy="445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860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8354937</TotalTime>
  <Words>254</Words>
  <Application>Microsoft Office PowerPoint</Application>
  <PresentationFormat>On-screen Show (4:3)</PresentationFormat>
  <Paragraphs>24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National University of Singapore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Anindya Datta</dc:creator>
  <cp:lastModifiedBy>Asus</cp:lastModifiedBy>
  <cp:revision>304</cp:revision>
  <dcterms:created xsi:type="dcterms:W3CDTF">2014-11-07T19:24:21Z</dcterms:created>
  <dcterms:modified xsi:type="dcterms:W3CDTF">2017-04-24T12:13:33Z</dcterms:modified>
</cp:coreProperties>
</file>